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5" r:id="rId1"/>
  </p:sldMasterIdLst>
  <p:sldIdLst>
    <p:sldId id="256" r:id="rId2"/>
    <p:sldId id="257" r:id="rId3"/>
    <p:sldId id="258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7"/>
    <p:restoredTop sz="94673"/>
  </p:normalViewPr>
  <p:slideViewPr>
    <p:cSldViewPr snapToGrid="0" snapToObjects="1">
      <p:cViewPr varScale="1">
        <p:scale>
          <a:sx n="98" d="100"/>
          <a:sy n="98" d="100"/>
        </p:scale>
        <p:origin x="2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DDCF03-9DB9-7341-A9AE-A72D1150DA4E}" type="doc">
      <dgm:prSet loTypeId="urn:microsoft.com/office/officeart/2005/8/layout/bProcess3" loCatId="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D575451-AF97-D146-8D3A-9FC7DEA5C751}">
      <dgm:prSet phldrT="[Text]"/>
      <dgm:spPr/>
      <dgm:t>
        <a:bodyPr/>
        <a:lstStyle/>
        <a:p>
          <a:r>
            <a:rPr lang="en-US" dirty="0"/>
            <a:t>Raw Data(Emails)</a:t>
          </a:r>
        </a:p>
      </dgm:t>
    </dgm:pt>
    <dgm:pt modelId="{A21BA0B2-D6AA-3045-BDA1-8F46F8C84EA1}" type="parTrans" cxnId="{3E32A4D7-2D9E-8546-AC1C-529FE202EFDB}">
      <dgm:prSet/>
      <dgm:spPr/>
      <dgm:t>
        <a:bodyPr/>
        <a:lstStyle/>
        <a:p>
          <a:endParaRPr lang="en-US"/>
        </a:p>
      </dgm:t>
    </dgm:pt>
    <dgm:pt modelId="{8CF73AD8-23A6-CC4C-809B-849C7AA73D8D}" type="sibTrans" cxnId="{3E32A4D7-2D9E-8546-AC1C-529FE202EFDB}">
      <dgm:prSet/>
      <dgm:spPr/>
      <dgm:t>
        <a:bodyPr/>
        <a:lstStyle/>
        <a:p>
          <a:endParaRPr lang="en-US"/>
        </a:p>
      </dgm:t>
    </dgm:pt>
    <dgm:pt modelId="{2A6C0B99-B6C5-0943-8364-2AA4E257647E}">
      <dgm:prSet phldrT="[Text]"/>
      <dgm:spPr/>
      <dgm:t>
        <a:bodyPr/>
        <a:lstStyle/>
        <a:p>
          <a:r>
            <a:rPr lang="en-US" dirty="0"/>
            <a:t>Extract Data / Applied ML</a:t>
          </a:r>
        </a:p>
      </dgm:t>
    </dgm:pt>
    <dgm:pt modelId="{99DDECCC-7659-494C-8A08-52BE2052788D}" type="parTrans" cxnId="{4280869B-2EA0-3342-892D-BAA4FDC0B085}">
      <dgm:prSet/>
      <dgm:spPr/>
      <dgm:t>
        <a:bodyPr/>
        <a:lstStyle/>
        <a:p>
          <a:endParaRPr lang="en-US"/>
        </a:p>
      </dgm:t>
    </dgm:pt>
    <dgm:pt modelId="{67D22313-9C51-3343-ACB9-A08EBFE78D45}" type="sibTrans" cxnId="{4280869B-2EA0-3342-892D-BAA4FDC0B085}">
      <dgm:prSet/>
      <dgm:spPr/>
      <dgm:t>
        <a:bodyPr/>
        <a:lstStyle/>
        <a:p>
          <a:endParaRPr lang="en-US"/>
        </a:p>
      </dgm:t>
    </dgm:pt>
    <dgm:pt modelId="{A3224DDE-1E55-D64B-A8D6-739608CBA3C6}">
      <dgm:prSet phldrT="[Text]"/>
      <dgm:spPr/>
      <dgm:t>
        <a:bodyPr/>
        <a:lstStyle/>
        <a:p>
          <a:r>
            <a:rPr lang="en-US" dirty="0"/>
            <a:t>Storing in MySQL</a:t>
          </a:r>
        </a:p>
      </dgm:t>
    </dgm:pt>
    <dgm:pt modelId="{538566E5-D17C-ED45-AC66-2498F3304A39}" type="parTrans" cxnId="{E92C54BA-AA6E-4D4E-8826-5F1FE2465B62}">
      <dgm:prSet/>
      <dgm:spPr/>
      <dgm:t>
        <a:bodyPr/>
        <a:lstStyle/>
        <a:p>
          <a:endParaRPr lang="en-US"/>
        </a:p>
      </dgm:t>
    </dgm:pt>
    <dgm:pt modelId="{7605E3D3-4E7F-A449-BFAF-E8293C78A481}" type="sibTrans" cxnId="{E92C54BA-AA6E-4D4E-8826-5F1FE2465B62}">
      <dgm:prSet/>
      <dgm:spPr/>
      <dgm:t>
        <a:bodyPr/>
        <a:lstStyle/>
        <a:p>
          <a:endParaRPr lang="en-US"/>
        </a:p>
      </dgm:t>
    </dgm:pt>
    <dgm:pt modelId="{D47FC93E-D65D-AC44-9E0D-B2EE0C42B86B}">
      <dgm:prSet phldrT="[Text]"/>
      <dgm:spPr/>
      <dgm:t>
        <a:bodyPr/>
        <a:lstStyle/>
        <a:p>
          <a:r>
            <a:rPr lang="en-US" dirty="0"/>
            <a:t>UI Application</a:t>
          </a:r>
        </a:p>
      </dgm:t>
    </dgm:pt>
    <dgm:pt modelId="{631938C6-5904-2445-BE5E-6A868BC0A29C}" type="parTrans" cxnId="{15EB2C89-A74F-1F46-BC87-731A40A6D7CD}">
      <dgm:prSet/>
      <dgm:spPr/>
      <dgm:t>
        <a:bodyPr/>
        <a:lstStyle/>
        <a:p>
          <a:endParaRPr lang="en-US"/>
        </a:p>
      </dgm:t>
    </dgm:pt>
    <dgm:pt modelId="{1E027C68-A812-C84B-A6C7-7AA2C4BE53FA}" type="sibTrans" cxnId="{15EB2C89-A74F-1F46-BC87-731A40A6D7CD}">
      <dgm:prSet/>
      <dgm:spPr/>
      <dgm:t>
        <a:bodyPr/>
        <a:lstStyle/>
        <a:p>
          <a:endParaRPr lang="en-US"/>
        </a:p>
      </dgm:t>
    </dgm:pt>
    <dgm:pt modelId="{AD36F692-D4D1-824F-813A-7D7ED58911A8}" type="pres">
      <dgm:prSet presAssocID="{41DDCF03-9DB9-7341-A9AE-A72D1150DA4E}" presName="Name0" presStyleCnt="0">
        <dgm:presLayoutVars>
          <dgm:dir/>
          <dgm:resizeHandles val="exact"/>
        </dgm:presLayoutVars>
      </dgm:prSet>
      <dgm:spPr/>
    </dgm:pt>
    <dgm:pt modelId="{E2A8EB26-8C28-2A47-86A5-D7A4AA53DC76}" type="pres">
      <dgm:prSet presAssocID="{2D575451-AF97-D146-8D3A-9FC7DEA5C751}" presName="node" presStyleLbl="node1" presStyleIdx="0" presStyleCnt="4">
        <dgm:presLayoutVars>
          <dgm:bulletEnabled val="1"/>
        </dgm:presLayoutVars>
      </dgm:prSet>
      <dgm:spPr/>
    </dgm:pt>
    <dgm:pt modelId="{2265299A-73B3-674E-B46F-7271FF43FEBA}" type="pres">
      <dgm:prSet presAssocID="{8CF73AD8-23A6-CC4C-809B-849C7AA73D8D}" presName="sibTrans" presStyleLbl="sibTrans1D1" presStyleIdx="0" presStyleCnt="3"/>
      <dgm:spPr/>
    </dgm:pt>
    <dgm:pt modelId="{C8D515A3-1EA2-744E-BDFA-9E18F1036171}" type="pres">
      <dgm:prSet presAssocID="{8CF73AD8-23A6-CC4C-809B-849C7AA73D8D}" presName="connectorText" presStyleLbl="sibTrans1D1" presStyleIdx="0" presStyleCnt="3"/>
      <dgm:spPr/>
    </dgm:pt>
    <dgm:pt modelId="{021275F0-D080-4A4F-BD1D-ADF25206C647}" type="pres">
      <dgm:prSet presAssocID="{2A6C0B99-B6C5-0943-8364-2AA4E257647E}" presName="node" presStyleLbl="node1" presStyleIdx="1" presStyleCnt="4">
        <dgm:presLayoutVars>
          <dgm:bulletEnabled val="1"/>
        </dgm:presLayoutVars>
      </dgm:prSet>
      <dgm:spPr/>
    </dgm:pt>
    <dgm:pt modelId="{2CD1AB82-7891-AC42-8E63-74381E1DFAD9}" type="pres">
      <dgm:prSet presAssocID="{67D22313-9C51-3343-ACB9-A08EBFE78D45}" presName="sibTrans" presStyleLbl="sibTrans1D1" presStyleIdx="1" presStyleCnt="3"/>
      <dgm:spPr/>
    </dgm:pt>
    <dgm:pt modelId="{CFE448E0-87CE-9B45-840E-F24C9DD04A8A}" type="pres">
      <dgm:prSet presAssocID="{67D22313-9C51-3343-ACB9-A08EBFE78D45}" presName="connectorText" presStyleLbl="sibTrans1D1" presStyleIdx="1" presStyleCnt="3"/>
      <dgm:spPr/>
    </dgm:pt>
    <dgm:pt modelId="{4339576F-20A0-7947-AECE-C8E0204BE72C}" type="pres">
      <dgm:prSet presAssocID="{A3224DDE-1E55-D64B-A8D6-739608CBA3C6}" presName="node" presStyleLbl="node1" presStyleIdx="2" presStyleCnt="4">
        <dgm:presLayoutVars>
          <dgm:bulletEnabled val="1"/>
        </dgm:presLayoutVars>
      </dgm:prSet>
      <dgm:spPr/>
    </dgm:pt>
    <dgm:pt modelId="{3F5564C6-13C7-C043-804D-5DB40B79E475}" type="pres">
      <dgm:prSet presAssocID="{7605E3D3-4E7F-A449-BFAF-E8293C78A481}" presName="sibTrans" presStyleLbl="sibTrans1D1" presStyleIdx="2" presStyleCnt="3"/>
      <dgm:spPr/>
    </dgm:pt>
    <dgm:pt modelId="{78068A5E-212C-EA4A-A951-C12792E9453C}" type="pres">
      <dgm:prSet presAssocID="{7605E3D3-4E7F-A449-BFAF-E8293C78A481}" presName="connectorText" presStyleLbl="sibTrans1D1" presStyleIdx="2" presStyleCnt="3"/>
      <dgm:spPr/>
    </dgm:pt>
    <dgm:pt modelId="{034124E0-E191-DE4D-96DF-AF1A572A7132}" type="pres">
      <dgm:prSet presAssocID="{D47FC93E-D65D-AC44-9E0D-B2EE0C42B86B}" presName="node" presStyleLbl="node1" presStyleIdx="3" presStyleCnt="4">
        <dgm:presLayoutVars>
          <dgm:bulletEnabled val="1"/>
        </dgm:presLayoutVars>
      </dgm:prSet>
      <dgm:spPr/>
    </dgm:pt>
  </dgm:ptLst>
  <dgm:cxnLst>
    <dgm:cxn modelId="{46286122-136C-2C49-A8D8-02BE3320A26E}" type="presOf" srcId="{7605E3D3-4E7F-A449-BFAF-E8293C78A481}" destId="{78068A5E-212C-EA4A-A951-C12792E9453C}" srcOrd="1" destOrd="0" presId="urn:microsoft.com/office/officeart/2005/8/layout/bProcess3"/>
    <dgm:cxn modelId="{9ADD2623-58F3-A84D-82D5-0A80846DB71F}" type="presOf" srcId="{8CF73AD8-23A6-CC4C-809B-849C7AA73D8D}" destId="{2265299A-73B3-674E-B46F-7271FF43FEBA}" srcOrd="0" destOrd="0" presId="urn:microsoft.com/office/officeart/2005/8/layout/bProcess3"/>
    <dgm:cxn modelId="{1AE74D2C-49F6-D84E-A901-4C52F1AFAEF5}" type="presOf" srcId="{8CF73AD8-23A6-CC4C-809B-849C7AA73D8D}" destId="{C8D515A3-1EA2-744E-BDFA-9E18F1036171}" srcOrd="1" destOrd="0" presId="urn:microsoft.com/office/officeart/2005/8/layout/bProcess3"/>
    <dgm:cxn modelId="{E6F20038-087E-214B-A56A-D862769F867C}" type="presOf" srcId="{67D22313-9C51-3343-ACB9-A08EBFE78D45}" destId="{CFE448E0-87CE-9B45-840E-F24C9DD04A8A}" srcOrd="1" destOrd="0" presId="urn:microsoft.com/office/officeart/2005/8/layout/bProcess3"/>
    <dgm:cxn modelId="{010B163C-BE2B-684C-AAD9-CB9FAECED3B4}" type="presOf" srcId="{D47FC93E-D65D-AC44-9E0D-B2EE0C42B86B}" destId="{034124E0-E191-DE4D-96DF-AF1A572A7132}" srcOrd="0" destOrd="0" presId="urn:microsoft.com/office/officeart/2005/8/layout/bProcess3"/>
    <dgm:cxn modelId="{C68B9744-3D01-AC45-BC6F-D7505A443B06}" type="presOf" srcId="{2D575451-AF97-D146-8D3A-9FC7DEA5C751}" destId="{E2A8EB26-8C28-2A47-86A5-D7A4AA53DC76}" srcOrd="0" destOrd="0" presId="urn:microsoft.com/office/officeart/2005/8/layout/bProcess3"/>
    <dgm:cxn modelId="{536FD870-A25A-1947-AF80-96B6202A2D6A}" type="presOf" srcId="{41DDCF03-9DB9-7341-A9AE-A72D1150DA4E}" destId="{AD36F692-D4D1-824F-813A-7D7ED58911A8}" srcOrd="0" destOrd="0" presId="urn:microsoft.com/office/officeart/2005/8/layout/bProcess3"/>
    <dgm:cxn modelId="{2A7CCB87-ECF5-9B47-9DF9-80AACABD49AF}" type="presOf" srcId="{7605E3D3-4E7F-A449-BFAF-E8293C78A481}" destId="{3F5564C6-13C7-C043-804D-5DB40B79E475}" srcOrd="0" destOrd="0" presId="urn:microsoft.com/office/officeart/2005/8/layout/bProcess3"/>
    <dgm:cxn modelId="{15EB2C89-A74F-1F46-BC87-731A40A6D7CD}" srcId="{41DDCF03-9DB9-7341-A9AE-A72D1150DA4E}" destId="{D47FC93E-D65D-AC44-9E0D-B2EE0C42B86B}" srcOrd="3" destOrd="0" parTransId="{631938C6-5904-2445-BE5E-6A868BC0A29C}" sibTransId="{1E027C68-A812-C84B-A6C7-7AA2C4BE53FA}"/>
    <dgm:cxn modelId="{DCFBD693-6673-B444-A062-610C0D44B103}" type="presOf" srcId="{67D22313-9C51-3343-ACB9-A08EBFE78D45}" destId="{2CD1AB82-7891-AC42-8E63-74381E1DFAD9}" srcOrd="0" destOrd="0" presId="urn:microsoft.com/office/officeart/2005/8/layout/bProcess3"/>
    <dgm:cxn modelId="{4280869B-2EA0-3342-892D-BAA4FDC0B085}" srcId="{41DDCF03-9DB9-7341-A9AE-A72D1150DA4E}" destId="{2A6C0B99-B6C5-0943-8364-2AA4E257647E}" srcOrd="1" destOrd="0" parTransId="{99DDECCC-7659-494C-8A08-52BE2052788D}" sibTransId="{67D22313-9C51-3343-ACB9-A08EBFE78D45}"/>
    <dgm:cxn modelId="{E92C54BA-AA6E-4D4E-8826-5F1FE2465B62}" srcId="{41DDCF03-9DB9-7341-A9AE-A72D1150DA4E}" destId="{A3224DDE-1E55-D64B-A8D6-739608CBA3C6}" srcOrd="2" destOrd="0" parTransId="{538566E5-D17C-ED45-AC66-2498F3304A39}" sibTransId="{7605E3D3-4E7F-A449-BFAF-E8293C78A481}"/>
    <dgm:cxn modelId="{74C275CB-02BB-6C43-B3E3-7DD0ED80653A}" type="presOf" srcId="{2A6C0B99-B6C5-0943-8364-2AA4E257647E}" destId="{021275F0-D080-4A4F-BD1D-ADF25206C647}" srcOrd="0" destOrd="0" presId="urn:microsoft.com/office/officeart/2005/8/layout/bProcess3"/>
    <dgm:cxn modelId="{3E32A4D7-2D9E-8546-AC1C-529FE202EFDB}" srcId="{41DDCF03-9DB9-7341-A9AE-A72D1150DA4E}" destId="{2D575451-AF97-D146-8D3A-9FC7DEA5C751}" srcOrd="0" destOrd="0" parTransId="{A21BA0B2-D6AA-3045-BDA1-8F46F8C84EA1}" sibTransId="{8CF73AD8-23A6-CC4C-809B-849C7AA73D8D}"/>
    <dgm:cxn modelId="{1B7D67DD-7D04-BE4D-8DEB-FB62638D9E2F}" type="presOf" srcId="{A3224DDE-1E55-D64B-A8D6-739608CBA3C6}" destId="{4339576F-20A0-7947-AECE-C8E0204BE72C}" srcOrd="0" destOrd="0" presId="urn:microsoft.com/office/officeart/2005/8/layout/bProcess3"/>
    <dgm:cxn modelId="{015E3C93-DB1C-1945-A8BB-16BB2F3405CC}" type="presParOf" srcId="{AD36F692-D4D1-824F-813A-7D7ED58911A8}" destId="{E2A8EB26-8C28-2A47-86A5-D7A4AA53DC76}" srcOrd="0" destOrd="0" presId="urn:microsoft.com/office/officeart/2005/8/layout/bProcess3"/>
    <dgm:cxn modelId="{FDDF2595-8781-0F42-9004-7A1AE24DFF13}" type="presParOf" srcId="{AD36F692-D4D1-824F-813A-7D7ED58911A8}" destId="{2265299A-73B3-674E-B46F-7271FF43FEBA}" srcOrd="1" destOrd="0" presId="urn:microsoft.com/office/officeart/2005/8/layout/bProcess3"/>
    <dgm:cxn modelId="{F42CFC58-5C53-7649-A99F-D9B987E2E2DD}" type="presParOf" srcId="{2265299A-73B3-674E-B46F-7271FF43FEBA}" destId="{C8D515A3-1EA2-744E-BDFA-9E18F1036171}" srcOrd="0" destOrd="0" presId="urn:microsoft.com/office/officeart/2005/8/layout/bProcess3"/>
    <dgm:cxn modelId="{01FB1B22-D278-D545-8710-30C0DDB10CD6}" type="presParOf" srcId="{AD36F692-D4D1-824F-813A-7D7ED58911A8}" destId="{021275F0-D080-4A4F-BD1D-ADF25206C647}" srcOrd="2" destOrd="0" presId="urn:microsoft.com/office/officeart/2005/8/layout/bProcess3"/>
    <dgm:cxn modelId="{6DB01AAA-331D-3948-962B-24B50B0A797B}" type="presParOf" srcId="{AD36F692-D4D1-824F-813A-7D7ED58911A8}" destId="{2CD1AB82-7891-AC42-8E63-74381E1DFAD9}" srcOrd="3" destOrd="0" presId="urn:microsoft.com/office/officeart/2005/8/layout/bProcess3"/>
    <dgm:cxn modelId="{793E3941-57CA-E441-83B7-9406B19BBEEA}" type="presParOf" srcId="{2CD1AB82-7891-AC42-8E63-74381E1DFAD9}" destId="{CFE448E0-87CE-9B45-840E-F24C9DD04A8A}" srcOrd="0" destOrd="0" presId="urn:microsoft.com/office/officeart/2005/8/layout/bProcess3"/>
    <dgm:cxn modelId="{0E5DCFB9-39B7-734A-AF39-3A4D3A8146A9}" type="presParOf" srcId="{AD36F692-D4D1-824F-813A-7D7ED58911A8}" destId="{4339576F-20A0-7947-AECE-C8E0204BE72C}" srcOrd="4" destOrd="0" presId="urn:microsoft.com/office/officeart/2005/8/layout/bProcess3"/>
    <dgm:cxn modelId="{DCABA3E8-1246-9748-961E-0A8098A3807B}" type="presParOf" srcId="{AD36F692-D4D1-824F-813A-7D7ED58911A8}" destId="{3F5564C6-13C7-C043-804D-5DB40B79E475}" srcOrd="5" destOrd="0" presId="urn:microsoft.com/office/officeart/2005/8/layout/bProcess3"/>
    <dgm:cxn modelId="{F01AFA7A-D27A-EF43-815F-465EB9A86A95}" type="presParOf" srcId="{3F5564C6-13C7-C043-804D-5DB40B79E475}" destId="{78068A5E-212C-EA4A-A951-C12792E9453C}" srcOrd="0" destOrd="0" presId="urn:microsoft.com/office/officeart/2005/8/layout/bProcess3"/>
    <dgm:cxn modelId="{B3DE0786-166D-0A40-B433-5D0ABBA68F87}" type="presParOf" srcId="{AD36F692-D4D1-824F-813A-7D7ED58911A8}" destId="{034124E0-E191-DE4D-96DF-AF1A572A7132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C8226E-2C5A-9047-AB9E-2E61D813FCB0}" type="doc">
      <dgm:prSet loTypeId="urn:microsoft.com/office/officeart/2005/8/layout/radial1" loCatId="" qsTypeId="urn:microsoft.com/office/officeart/2005/8/quickstyle/3d5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1E2474D8-7EBF-754B-95C4-A6A0C6AB0DE6}">
      <dgm:prSet phldrT="[Text]"/>
      <dgm:spPr/>
      <dgm:t>
        <a:bodyPr/>
        <a:lstStyle/>
        <a:p>
          <a:r>
            <a:rPr lang="en-US" dirty="0"/>
            <a:t>Server</a:t>
          </a:r>
        </a:p>
      </dgm:t>
    </dgm:pt>
    <dgm:pt modelId="{BF27DD85-2897-DD42-97E2-3C4977D38BF1}" type="parTrans" cxnId="{2F18E600-D935-C742-B153-C4524C6DCB1E}">
      <dgm:prSet/>
      <dgm:spPr/>
      <dgm:t>
        <a:bodyPr/>
        <a:lstStyle/>
        <a:p>
          <a:endParaRPr lang="en-US"/>
        </a:p>
      </dgm:t>
    </dgm:pt>
    <dgm:pt modelId="{D1FFEB97-2F2F-E747-A8D6-3EA6BCC457E6}" type="sibTrans" cxnId="{2F18E600-D935-C742-B153-C4524C6DCB1E}">
      <dgm:prSet/>
      <dgm:spPr/>
      <dgm:t>
        <a:bodyPr/>
        <a:lstStyle/>
        <a:p>
          <a:endParaRPr lang="en-US"/>
        </a:p>
      </dgm:t>
    </dgm:pt>
    <dgm:pt modelId="{AE1A22FE-97E3-DE4C-ABD1-968D92274EC6}">
      <dgm:prSet phldrT="[Text]"/>
      <dgm:spPr/>
      <dgm:t>
        <a:bodyPr/>
        <a:lstStyle/>
        <a:p>
          <a:r>
            <a:rPr lang="en-US" dirty="0"/>
            <a:t>MySQL</a:t>
          </a:r>
        </a:p>
      </dgm:t>
    </dgm:pt>
    <dgm:pt modelId="{7B53E840-C797-394E-8141-3F29214D31B9}" type="parTrans" cxnId="{F972D030-F30E-8C40-813B-75FF5D732CAA}">
      <dgm:prSet/>
      <dgm:spPr/>
      <dgm:t>
        <a:bodyPr/>
        <a:lstStyle/>
        <a:p>
          <a:endParaRPr lang="en-US"/>
        </a:p>
      </dgm:t>
    </dgm:pt>
    <dgm:pt modelId="{C6010AB1-C716-D342-977F-E01274DA1595}" type="sibTrans" cxnId="{F972D030-F30E-8C40-813B-75FF5D732CAA}">
      <dgm:prSet/>
      <dgm:spPr/>
      <dgm:t>
        <a:bodyPr/>
        <a:lstStyle/>
        <a:p>
          <a:endParaRPr lang="en-US"/>
        </a:p>
      </dgm:t>
    </dgm:pt>
    <dgm:pt modelId="{E6E86DD0-0278-1B48-99D3-3AA96FBF66F0}">
      <dgm:prSet phldrT="[Text]"/>
      <dgm:spPr/>
      <dgm:t>
        <a:bodyPr/>
        <a:lstStyle/>
        <a:p>
          <a:r>
            <a:rPr lang="en-US" dirty="0"/>
            <a:t>ML</a:t>
          </a:r>
        </a:p>
      </dgm:t>
    </dgm:pt>
    <dgm:pt modelId="{5EB59C88-1241-0449-A8D9-F852019E100A}" type="parTrans" cxnId="{15808A87-A013-114A-A338-BE927FEFB2FA}">
      <dgm:prSet/>
      <dgm:spPr/>
      <dgm:t>
        <a:bodyPr/>
        <a:lstStyle/>
        <a:p>
          <a:endParaRPr lang="en-US"/>
        </a:p>
      </dgm:t>
    </dgm:pt>
    <dgm:pt modelId="{E8A16080-E9E4-614D-AEDD-010E07EA5784}" type="sibTrans" cxnId="{15808A87-A013-114A-A338-BE927FEFB2FA}">
      <dgm:prSet/>
      <dgm:spPr/>
      <dgm:t>
        <a:bodyPr/>
        <a:lstStyle/>
        <a:p>
          <a:endParaRPr lang="en-US"/>
        </a:p>
      </dgm:t>
    </dgm:pt>
    <dgm:pt modelId="{14EDE308-D499-3A4B-9BB6-81EAEF8C1E54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2CA4CBA0-6555-1E42-A0A3-38AB6825D005}" type="parTrans" cxnId="{94ECCBE9-4770-7D44-ABE4-C44723D9B322}">
      <dgm:prSet/>
      <dgm:spPr/>
      <dgm:t>
        <a:bodyPr/>
        <a:lstStyle/>
        <a:p>
          <a:endParaRPr lang="en-US"/>
        </a:p>
      </dgm:t>
    </dgm:pt>
    <dgm:pt modelId="{078BF76A-8162-1A40-A92D-1BF5962A2531}" type="sibTrans" cxnId="{94ECCBE9-4770-7D44-ABE4-C44723D9B322}">
      <dgm:prSet/>
      <dgm:spPr/>
      <dgm:t>
        <a:bodyPr/>
        <a:lstStyle/>
        <a:p>
          <a:endParaRPr lang="en-US"/>
        </a:p>
      </dgm:t>
    </dgm:pt>
    <dgm:pt modelId="{9544B7DC-086E-2F45-907C-DB195BE9294C}">
      <dgm:prSet phldrT="[Text]"/>
      <dgm:spPr/>
      <dgm:t>
        <a:bodyPr/>
        <a:lstStyle/>
        <a:p>
          <a:r>
            <a:rPr lang="en-US" dirty="0"/>
            <a:t>UI</a:t>
          </a:r>
        </a:p>
      </dgm:t>
    </dgm:pt>
    <dgm:pt modelId="{4E30588D-C8D1-0E47-927E-4977F5C548C9}" type="parTrans" cxnId="{EF7050F9-B0B9-CE4F-8D00-79625D481EBF}">
      <dgm:prSet/>
      <dgm:spPr/>
      <dgm:t>
        <a:bodyPr/>
        <a:lstStyle/>
        <a:p>
          <a:endParaRPr lang="en-US"/>
        </a:p>
      </dgm:t>
    </dgm:pt>
    <dgm:pt modelId="{980B4AD1-876A-0F42-9D33-DD638C6A4975}" type="sibTrans" cxnId="{EF7050F9-B0B9-CE4F-8D00-79625D481EBF}">
      <dgm:prSet/>
      <dgm:spPr/>
      <dgm:t>
        <a:bodyPr/>
        <a:lstStyle/>
        <a:p>
          <a:endParaRPr lang="en-US"/>
        </a:p>
      </dgm:t>
    </dgm:pt>
    <dgm:pt modelId="{8526FF7C-CACF-4040-ADF1-DC2A3E440C67}" type="pres">
      <dgm:prSet presAssocID="{51C8226E-2C5A-9047-AB9E-2E61D813FCB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0F184D9-42D8-AD47-B944-76FAF8FD39BA}" type="pres">
      <dgm:prSet presAssocID="{1E2474D8-7EBF-754B-95C4-A6A0C6AB0DE6}" presName="centerShape" presStyleLbl="node0" presStyleIdx="0" presStyleCnt="1"/>
      <dgm:spPr/>
    </dgm:pt>
    <dgm:pt modelId="{05D8BFB5-A686-C045-AB6D-52D46C7A2444}" type="pres">
      <dgm:prSet presAssocID="{7B53E840-C797-394E-8141-3F29214D31B9}" presName="Name9" presStyleLbl="parChTrans1D2" presStyleIdx="0" presStyleCnt="4"/>
      <dgm:spPr/>
    </dgm:pt>
    <dgm:pt modelId="{892F4376-86A8-224C-8490-EBEBBCDFD5E0}" type="pres">
      <dgm:prSet presAssocID="{7B53E840-C797-394E-8141-3F29214D31B9}" presName="connTx" presStyleLbl="parChTrans1D2" presStyleIdx="0" presStyleCnt="4"/>
      <dgm:spPr/>
    </dgm:pt>
    <dgm:pt modelId="{8A940206-434D-8841-846B-0D7AF4EF5129}" type="pres">
      <dgm:prSet presAssocID="{AE1A22FE-97E3-DE4C-ABD1-968D92274EC6}" presName="node" presStyleLbl="node1" presStyleIdx="0" presStyleCnt="4">
        <dgm:presLayoutVars>
          <dgm:bulletEnabled val="1"/>
        </dgm:presLayoutVars>
      </dgm:prSet>
      <dgm:spPr/>
    </dgm:pt>
    <dgm:pt modelId="{0DCA4DB3-B9F4-E144-BE71-8C6FBF8056C2}" type="pres">
      <dgm:prSet presAssocID="{5EB59C88-1241-0449-A8D9-F852019E100A}" presName="Name9" presStyleLbl="parChTrans1D2" presStyleIdx="1" presStyleCnt="4"/>
      <dgm:spPr/>
    </dgm:pt>
    <dgm:pt modelId="{3CA6DF9E-4DB8-6046-835A-434B7A513DD4}" type="pres">
      <dgm:prSet presAssocID="{5EB59C88-1241-0449-A8D9-F852019E100A}" presName="connTx" presStyleLbl="parChTrans1D2" presStyleIdx="1" presStyleCnt="4"/>
      <dgm:spPr/>
    </dgm:pt>
    <dgm:pt modelId="{7CEB9D53-62D2-D640-9449-60F967896D65}" type="pres">
      <dgm:prSet presAssocID="{E6E86DD0-0278-1B48-99D3-3AA96FBF66F0}" presName="node" presStyleLbl="node1" presStyleIdx="1" presStyleCnt="4">
        <dgm:presLayoutVars>
          <dgm:bulletEnabled val="1"/>
        </dgm:presLayoutVars>
      </dgm:prSet>
      <dgm:spPr/>
    </dgm:pt>
    <dgm:pt modelId="{1AD4BC3E-11FE-5545-8335-C730EDEA7EBD}" type="pres">
      <dgm:prSet presAssocID="{2CA4CBA0-6555-1E42-A0A3-38AB6825D005}" presName="Name9" presStyleLbl="parChTrans1D2" presStyleIdx="2" presStyleCnt="4"/>
      <dgm:spPr/>
    </dgm:pt>
    <dgm:pt modelId="{0CACCACD-8372-434F-8E53-D1FD65B3004F}" type="pres">
      <dgm:prSet presAssocID="{2CA4CBA0-6555-1E42-A0A3-38AB6825D005}" presName="connTx" presStyleLbl="parChTrans1D2" presStyleIdx="2" presStyleCnt="4"/>
      <dgm:spPr/>
    </dgm:pt>
    <dgm:pt modelId="{078215FF-F66A-6247-ABBD-C28D4B3BCF47}" type="pres">
      <dgm:prSet presAssocID="{14EDE308-D499-3A4B-9BB6-81EAEF8C1E54}" presName="node" presStyleLbl="node1" presStyleIdx="2" presStyleCnt="4">
        <dgm:presLayoutVars>
          <dgm:bulletEnabled val="1"/>
        </dgm:presLayoutVars>
      </dgm:prSet>
      <dgm:spPr/>
    </dgm:pt>
    <dgm:pt modelId="{57AB21E5-E44B-264D-881C-ECBFD3994541}" type="pres">
      <dgm:prSet presAssocID="{4E30588D-C8D1-0E47-927E-4977F5C548C9}" presName="Name9" presStyleLbl="parChTrans1D2" presStyleIdx="3" presStyleCnt="4"/>
      <dgm:spPr/>
    </dgm:pt>
    <dgm:pt modelId="{BC0934DC-78F6-9C4A-A6EC-BB337460FC87}" type="pres">
      <dgm:prSet presAssocID="{4E30588D-C8D1-0E47-927E-4977F5C548C9}" presName="connTx" presStyleLbl="parChTrans1D2" presStyleIdx="3" presStyleCnt="4"/>
      <dgm:spPr/>
    </dgm:pt>
    <dgm:pt modelId="{D09E5F60-38BD-D74F-AE3A-AFD79E06DE2E}" type="pres">
      <dgm:prSet presAssocID="{9544B7DC-086E-2F45-907C-DB195BE9294C}" presName="node" presStyleLbl="node1" presStyleIdx="3" presStyleCnt="4">
        <dgm:presLayoutVars>
          <dgm:bulletEnabled val="1"/>
        </dgm:presLayoutVars>
      </dgm:prSet>
      <dgm:spPr/>
    </dgm:pt>
  </dgm:ptLst>
  <dgm:cxnLst>
    <dgm:cxn modelId="{2F18E600-D935-C742-B153-C4524C6DCB1E}" srcId="{51C8226E-2C5A-9047-AB9E-2E61D813FCB0}" destId="{1E2474D8-7EBF-754B-95C4-A6A0C6AB0DE6}" srcOrd="0" destOrd="0" parTransId="{BF27DD85-2897-DD42-97E2-3C4977D38BF1}" sibTransId="{D1FFEB97-2F2F-E747-A8D6-3EA6BCC457E6}"/>
    <dgm:cxn modelId="{56C52803-564D-0743-AEA4-CEB694143B75}" type="presOf" srcId="{51C8226E-2C5A-9047-AB9E-2E61D813FCB0}" destId="{8526FF7C-CACF-4040-ADF1-DC2A3E440C67}" srcOrd="0" destOrd="0" presId="urn:microsoft.com/office/officeart/2005/8/layout/radial1"/>
    <dgm:cxn modelId="{B9D47C19-6E3B-B544-801A-D5FB869A0280}" type="presOf" srcId="{1E2474D8-7EBF-754B-95C4-A6A0C6AB0DE6}" destId="{10F184D9-42D8-AD47-B944-76FAF8FD39BA}" srcOrd="0" destOrd="0" presId="urn:microsoft.com/office/officeart/2005/8/layout/radial1"/>
    <dgm:cxn modelId="{F972D030-F30E-8C40-813B-75FF5D732CAA}" srcId="{1E2474D8-7EBF-754B-95C4-A6A0C6AB0DE6}" destId="{AE1A22FE-97E3-DE4C-ABD1-968D92274EC6}" srcOrd="0" destOrd="0" parTransId="{7B53E840-C797-394E-8141-3F29214D31B9}" sibTransId="{C6010AB1-C716-D342-977F-E01274DA1595}"/>
    <dgm:cxn modelId="{B17B324E-E050-1741-B551-758AC38BD18C}" type="presOf" srcId="{AE1A22FE-97E3-DE4C-ABD1-968D92274EC6}" destId="{8A940206-434D-8841-846B-0D7AF4EF5129}" srcOrd="0" destOrd="0" presId="urn:microsoft.com/office/officeart/2005/8/layout/radial1"/>
    <dgm:cxn modelId="{3ABB8F72-F6F3-3E44-B9A7-688FDD566245}" type="presOf" srcId="{4E30588D-C8D1-0E47-927E-4977F5C548C9}" destId="{57AB21E5-E44B-264D-881C-ECBFD3994541}" srcOrd="0" destOrd="0" presId="urn:microsoft.com/office/officeart/2005/8/layout/radial1"/>
    <dgm:cxn modelId="{15808A87-A013-114A-A338-BE927FEFB2FA}" srcId="{1E2474D8-7EBF-754B-95C4-A6A0C6AB0DE6}" destId="{E6E86DD0-0278-1B48-99D3-3AA96FBF66F0}" srcOrd="1" destOrd="0" parTransId="{5EB59C88-1241-0449-A8D9-F852019E100A}" sibTransId="{E8A16080-E9E4-614D-AEDD-010E07EA5784}"/>
    <dgm:cxn modelId="{AAA0A28D-ABD6-C149-BF03-CAF0C33CB59D}" type="presOf" srcId="{E6E86DD0-0278-1B48-99D3-3AA96FBF66F0}" destId="{7CEB9D53-62D2-D640-9449-60F967896D65}" srcOrd="0" destOrd="0" presId="urn:microsoft.com/office/officeart/2005/8/layout/radial1"/>
    <dgm:cxn modelId="{832A349A-E0C0-764B-9FA0-BAB502CFCA48}" type="presOf" srcId="{2CA4CBA0-6555-1E42-A0A3-38AB6825D005}" destId="{0CACCACD-8372-434F-8E53-D1FD65B3004F}" srcOrd="1" destOrd="0" presId="urn:microsoft.com/office/officeart/2005/8/layout/radial1"/>
    <dgm:cxn modelId="{012F5E9B-95C4-2F44-81B1-3D26B9744350}" type="presOf" srcId="{9544B7DC-086E-2F45-907C-DB195BE9294C}" destId="{D09E5F60-38BD-D74F-AE3A-AFD79E06DE2E}" srcOrd="0" destOrd="0" presId="urn:microsoft.com/office/officeart/2005/8/layout/radial1"/>
    <dgm:cxn modelId="{BDCB80B5-F51C-7F49-889D-EFEA401D544F}" type="presOf" srcId="{7B53E840-C797-394E-8141-3F29214D31B9}" destId="{892F4376-86A8-224C-8490-EBEBBCDFD5E0}" srcOrd="1" destOrd="0" presId="urn:microsoft.com/office/officeart/2005/8/layout/radial1"/>
    <dgm:cxn modelId="{83E6E2D9-8DF1-DA4D-8D80-3F5556B378FB}" type="presOf" srcId="{5EB59C88-1241-0449-A8D9-F852019E100A}" destId="{0DCA4DB3-B9F4-E144-BE71-8C6FBF8056C2}" srcOrd="0" destOrd="0" presId="urn:microsoft.com/office/officeart/2005/8/layout/radial1"/>
    <dgm:cxn modelId="{FE4CB9DA-8589-8D4F-965E-2C341A900942}" type="presOf" srcId="{5EB59C88-1241-0449-A8D9-F852019E100A}" destId="{3CA6DF9E-4DB8-6046-835A-434B7A513DD4}" srcOrd="1" destOrd="0" presId="urn:microsoft.com/office/officeart/2005/8/layout/radial1"/>
    <dgm:cxn modelId="{A1C08EE0-3230-DA4E-9DEF-8806F57E7A40}" type="presOf" srcId="{2CA4CBA0-6555-1E42-A0A3-38AB6825D005}" destId="{1AD4BC3E-11FE-5545-8335-C730EDEA7EBD}" srcOrd="0" destOrd="0" presId="urn:microsoft.com/office/officeart/2005/8/layout/radial1"/>
    <dgm:cxn modelId="{8BA68FE2-460D-ED45-B397-4877FA349DBF}" type="presOf" srcId="{4E30588D-C8D1-0E47-927E-4977F5C548C9}" destId="{BC0934DC-78F6-9C4A-A6EC-BB337460FC87}" srcOrd="1" destOrd="0" presId="urn:microsoft.com/office/officeart/2005/8/layout/radial1"/>
    <dgm:cxn modelId="{94ECCBE9-4770-7D44-ABE4-C44723D9B322}" srcId="{1E2474D8-7EBF-754B-95C4-A6A0C6AB0DE6}" destId="{14EDE308-D499-3A4B-9BB6-81EAEF8C1E54}" srcOrd="2" destOrd="0" parTransId="{2CA4CBA0-6555-1E42-A0A3-38AB6825D005}" sibTransId="{078BF76A-8162-1A40-A92D-1BF5962A2531}"/>
    <dgm:cxn modelId="{98E136F0-297E-5D40-929C-6114CEF58590}" type="presOf" srcId="{7B53E840-C797-394E-8141-3F29214D31B9}" destId="{05D8BFB5-A686-C045-AB6D-52D46C7A2444}" srcOrd="0" destOrd="0" presId="urn:microsoft.com/office/officeart/2005/8/layout/radial1"/>
    <dgm:cxn modelId="{9A9B25F4-9765-9D40-AF9D-A616A27366E3}" type="presOf" srcId="{14EDE308-D499-3A4B-9BB6-81EAEF8C1E54}" destId="{078215FF-F66A-6247-ABBD-C28D4B3BCF47}" srcOrd="0" destOrd="0" presId="urn:microsoft.com/office/officeart/2005/8/layout/radial1"/>
    <dgm:cxn modelId="{EF7050F9-B0B9-CE4F-8D00-79625D481EBF}" srcId="{1E2474D8-7EBF-754B-95C4-A6A0C6AB0DE6}" destId="{9544B7DC-086E-2F45-907C-DB195BE9294C}" srcOrd="3" destOrd="0" parTransId="{4E30588D-C8D1-0E47-927E-4977F5C548C9}" sibTransId="{980B4AD1-876A-0F42-9D33-DD638C6A4975}"/>
    <dgm:cxn modelId="{DCEF2019-2198-DA42-880B-2AA7CAA1D75B}" type="presParOf" srcId="{8526FF7C-CACF-4040-ADF1-DC2A3E440C67}" destId="{10F184D9-42D8-AD47-B944-76FAF8FD39BA}" srcOrd="0" destOrd="0" presId="urn:microsoft.com/office/officeart/2005/8/layout/radial1"/>
    <dgm:cxn modelId="{9C07B829-B539-6344-8870-4CB1A5F72E39}" type="presParOf" srcId="{8526FF7C-CACF-4040-ADF1-DC2A3E440C67}" destId="{05D8BFB5-A686-C045-AB6D-52D46C7A2444}" srcOrd="1" destOrd="0" presId="urn:microsoft.com/office/officeart/2005/8/layout/radial1"/>
    <dgm:cxn modelId="{98E9FF93-763B-4F42-9C10-67249365BF57}" type="presParOf" srcId="{05D8BFB5-A686-C045-AB6D-52D46C7A2444}" destId="{892F4376-86A8-224C-8490-EBEBBCDFD5E0}" srcOrd="0" destOrd="0" presId="urn:microsoft.com/office/officeart/2005/8/layout/radial1"/>
    <dgm:cxn modelId="{889638A0-F040-194E-B392-3FFBF32795FD}" type="presParOf" srcId="{8526FF7C-CACF-4040-ADF1-DC2A3E440C67}" destId="{8A940206-434D-8841-846B-0D7AF4EF5129}" srcOrd="2" destOrd="0" presId="urn:microsoft.com/office/officeart/2005/8/layout/radial1"/>
    <dgm:cxn modelId="{DEA97070-6330-9541-811A-643A308303DE}" type="presParOf" srcId="{8526FF7C-CACF-4040-ADF1-DC2A3E440C67}" destId="{0DCA4DB3-B9F4-E144-BE71-8C6FBF8056C2}" srcOrd="3" destOrd="0" presId="urn:microsoft.com/office/officeart/2005/8/layout/radial1"/>
    <dgm:cxn modelId="{DB704C92-84F4-EE47-B28B-9D1A6B13E7D8}" type="presParOf" srcId="{0DCA4DB3-B9F4-E144-BE71-8C6FBF8056C2}" destId="{3CA6DF9E-4DB8-6046-835A-434B7A513DD4}" srcOrd="0" destOrd="0" presId="urn:microsoft.com/office/officeart/2005/8/layout/radial1"/>
    <dgm:cxn modelId="{3279FE4E-DB83-6C44-A647-D306E60812E0}" type="presParOf" srcId="{8526FF7C-CACF-4040-ADF1-DC2A3E440C67}" destId="{7CEB9D53-62D2-D640-9449-60F967896D65}" srcOrd="4" destOrd="0" presId="urn:microsoft.com/office/officeart/2005/8/layout/radial1"/>
    <dgm:cxn modelId="{5C7C0A87-C12C-FF44-93B5-13EDA1F2A840}" type="presParOf" srcId="{8526FF7C-CACF-4040-ADF1-DC2A3E440C67}" destId="{1AD4BC3E-11FE-5545-8335-C730EDEA7EBD}" srcOrd="5" destOrd="0" presId="urn:microsoft.com/office/officeart/2005/8/layout/radial1"/>
    <dgm:cxn modelId="{19AA9617-6C75-2A47-AAFB-1C45DBB40F0C}" type="presParOf" srcId="{1AD4BC3E-11FE-5545-8335-C730EDEA7EBD}" destId="{0CACCACD-8372-434F-8E53-D1FD65B3004F}" srcOrd="0" destOrd="0" presId="urn:microsoft.com/office/officeart/2005/8/layout/radial1"/>
    <dgm:cxn modelId="{2D29A597-17EE-D64E-AB7A-A52F3A0CBBCF}" type="presParOf" srcId="{8526FF7C-CACF-4040-ADF1-DC2A3E440C67}" destId="{078215FF-F66A-6247-ABBD-C28D4B3BCF47}" srcOrd="6" destOrd="0" presId="urn:microsoft.com/office/officeart/2005/8/layout/radial1"/>
    <dgm:cxn modelId="{5A81BD72-AA78-A549-AA5D-7C9AA55B94F7}" type="presParOf" srcId="{8526FF7C-CACF-4040-ADF1-DC2A3E440C67}" destId="{57AB21E5-E44B-264D-881C-ECBFD3994541}" srcOrd="7" destOrd="0" presId="urn:microsoft.com/office/officeart/2005/8/layout/radial1"/>
    <dgm:cxn modelId="{2976129D-7F97-9D44-B330-C737BA8DC65E}" type="presParOf" srcId="{57AB21E5-E44B-264D-881C-ECBFD3994541}" destId="{BC0934DC-78F6-9C4A-A6EC-BB337460FC87}" srcOrd="0" destOrd="0" presId="urn:microsoft.com/office/officeart/2005/8/layout/radial1"/>
    <dgm:cxn modelId="{ADF1D0D2-1483-9243-AF52-B6A824252328}" type="presParOf" srcId="{8526FF7C-CACF-4040-ADF1-DC2A3E440C67}" destId="{D09E5F60-38BD-D74F-AE3A-AFD79E06DE2E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5299A-73B3-674E-B46F-7271FF43FEBA}">
      <dsp:nvSpPr>
        <dsp:cNvPr id="0" name=""/>
        <dsp:cNvSpPr/>
      </dsp:nvSpPr>
      <dsp:spPr>
        <a:xfrm>
          <a:off x="3306922" y="899470"/>
          <a:ext cx="693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328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5465" y="941570"/>
        <a:ext cx="36194" cy="7238"/>
      </dsp:txXfrm>
    </dsp:sp>
    <dsp:sp modelId="{E2A8EB26-8C28-2A47-86A5-D7A4AA53DC76}">
      <dsp:nvSpPr>
        <dsp:cNvPr id="0" name=""/>
        <dsp:cNvSpPr/>
      </dsp:nvSpPr>
      <dsp:spPr>
        <a:xfrm>
          <a:off x="161415" y="998"/>
          <a:ext cx="3147306" cy="188838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Raw Data(Emails)</a:t>
          </a:r>
        </a:p>
      </dsp:txBody>
      <dsp:txXfrm>
        <a:off x="161415" y="998"/>
        <a:ext cx="3147306" cy="1888384"/>
      </dsp:txXfrm>
    </dsp:sp>
    <dsp:sp modelId="{2CD1AB82-7891-AC42-8E63-74381E1DFAD9}">
      <dsp:nvSpPr>
        <dsp:cNvPr id="0" name=""/>
        <dsp:cNvSpPr/>
      </dsp:nvSpPr>
      <dsp:spPr>
        <a:xfrm>
          <a:off x="1735069" y="1887582"/>
          <a:ext cx="3871187" cy="693280"/>
        </a:xfrm>
        <a:custGeom>
          <a:avLst/>
          <a:gdLst/>
          <a:ahLst/>
          <a:cxnLst/>
          <a:rect l="0" t="0" r="0" b="0"/>
          <a:pathLst>
            <a:path>
              <a:moveTo>
                <a:pt x="3871187" y="0"/>
              </a:moveTo>
              <a:lnTo>
                <a:pt x="3871187" y="363740"/>
              </a:lnTo>
              <a:lnTo>
                <a:pt x="0" y="363740"/>
              </a:lnTo>
              <a:lnTo>
                <a:pt x="0" y="693280"/>
              </a:lnTo>
            </a:path>
          </a:pathLst>
        </a:custGeom>
        <a:noFill/>
        <a:ln w="6350" cap="flat" cmpd="sng" algn="ctr">
          <a:solidFill>
            <a:schemeClr val="accent4">
              <a:hueOff val="10093996"/>
              <a:satOff val="-995"/>
              <a:lumOff val="-117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72205" y="2230603"/>
        <a:ext cx="196914" cy="7238"/>
      </dsp:txXfrm>
    </dsp:sp>
    <dsp:sp modelId="{021275F0-D080-4A4F-BD1D-ADF25206C647}">
      <dsp:nvSpPr>
        <dsp:cNvPr id="0" name=""/>
        <dsp:cNvSpPr/>
      </dsp:nvSpPr>
      <dsp:spPr>
        <a:xfrm>
          <a:off x="4032603" y="998"/>
          <a:ext cx="3147306" cy="1888384"/>
        </a:xfrm>
        <a:prstGeom prst="rect">
          <a:avLst/>
        </a:prstGeom>
        <a:gradFill rotWithShape="0">
          <a:gsLst>
            <a:gs pos="0">
              <a:schemeClr val="accent4">
                <a:hueOff val="6729331"/>
                <a:satOff val="-663"/>
                <a:lumOff val="-78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6729331"/>
                <a:satOff val="-663"/>
                <a:lumOff val="-78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6729331"/>
                <a:satOff val="-663"/>
                <a:lumOff val="-78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Extract Data / Applied ML</a:t>
          </a:r>
        </a:p>
      </dsp:txBody>
      <dsp:txXfrm>
        <a:off x="4032603" y="998"/>
        <a:ext cx="3147306" cy="1888384"/>
      </dsp:txXfrm>
    </dsp:sp>
    <dsp:sp modelId="{3F5564C6-13C7-C043-804D-5DB40B79E475}">
      <dsp:nvSpPr>
        <dsp:cNvPr id="0" name=""/>
        <dsp:cNvSpPr/>
      </dsp:nvSpPr>
      <dsp:spPr>
        <a:xfrm>
          <a:off x="3306922" y="3511734"/>
          <a:ext cx="6932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3280" y="45720"/>
              </a:lnTo>
            </a:path>
          </a:pathLst>
        </a:custGeom>
        <a:noFill/>
        <a:ln w="6350" cap="flat" cmpd="sng" algn="ctr">
          <a:solidFill>
            <a:schemeClr val="accent4">
              <a:hueOff val="20187991"/>
              <a:satOff val="-1990"/>
              <a:lumOff val="-235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35465" y="3553835"/>
        <a:ext cx="36194" cy="7238"/>
      </dsp:txXfrm>
    </dsp:sp>
    <dsp:sp modelId="{4339576F-20A0-7947-AECE-C8E0204BE72C}">
      <dsp:nvSpPr>
        <dsp:cNvPr id="0" name=""/>
        <dsp:cNvSpPr/>
      </dsp:nvSpPr>
      <dsp:spPr>
        <a:xfrm>
          <a:off x="161415" y="2613262"/>
          <a:ext cx="3147306" cy="1888384"/>
        </a:xfrm>
        <a:prstGeom prst="rect">
          <a:avLst/>
        </a:prstGeom>
        <a:gradFill rotWithShape="0">
          <a:gsLst>
            <a:gs pos="0">
              <a:schemeClr val="accent4">
                <a:hueOff val="13458661"/>
                <a:satOff val="-1327"/>
                <a:lumOff val="-156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3458661"/>
                <a:satOff val="-1327"/>
                <a:lumOff val="-156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3458661"/>
                <a:satOff val="-1327"/>
                <a:lumOff val="-156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Storing in MySQL</a:t>
          </a:r>
        </a:p>
      </dsp:txBody>
      <dsp:txXfrm>
        <a:off x="161415" y="2613262"/>
        <a:ext cx="3147306" cy="1888384"/>
      </dsp:txXfrm>
    </dsp:sp>
    <dsp:sp modelId="{034124E0-E191-DE4D-96DF-AF1A572A7132}">
      <dsp:nvSpPr>
        <dsp:cNvPr id="0" name=""/>
        <dsp:cNvSpPr/>
      </dsp:nvSpPr>
      <dsp:spPr>
        <a:xfrm>
          <a:off x="4032603" y="2613262"/>
          <a:ext cx="3147306" cy="1888384"/>
        </a:xfrm>
        <a:prstGeom prst="rect">
          <a:avLst/>
        </a:prstGeom>
        <a:gradFill rotWithShape="0">
          <a:gsLst>
            <a:gs pos="0">
              <a:schemeClr val="accent4">
                <a:hueOff val="20187991"/>
                <a:satOff val="-1990"/>
                <a:lumOff val="-235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20187991"/>
                <a:satOff val="-1990"/>
                <a:lumOff val="-235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20187991"/>
                <a:satOff val="-1990"/>
                <a:lumOff val="-235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UI Application</a:t>
          </a:r>
        </a:p>
      </dsp:txBody>
      <dsp:txXfrm>
        <a:off x="4032603" y="2613262"/>
        <a:ext cx="3147306" cy="18883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F184D9-42D8-AD47-B944-76FAF8FD39BA}">
      <dsp:nvSpPr>
        <dsp:cNvPr id="0" name=""/>
        <dsp:cNvSpPr/>
      </dsp:nvSpPr>
      <dsp:spPr>
        <a:xfrm>
          <a:off x="4251063" y="1877910"/>
          <a:ext cx="1442108" cy="1442108"/>
        </a:xfrm>
        <a:prstGeom prst="ellipse">
          <a:avLst/>
        </a:prstGeom>
        <a:solidFill>
          <a:schemeClr val="accent1">
            <a:alpha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Server</a:t>
          </a:r>
        </a:p>
      </dsp:txBody>
      <dsp:txXfrm>
        <a:off x="4462255" y="2089102"/>
        <a:ext cx="1019724" cy="1019724"/>
      </dsp:txXfrm>
    </dsp:sp>
    <dsp:sp modelId="{05D8BFB5-A686-C045-AB6D-52D46C7A2444}">
      <dsp:nvSpPr>
        <dsp:cNvPr id="0" name=""/>
        <dsp:cNvSpPr/>
      </dsp:nvSpPr>
      <dsp:spPr>
        <a:xfrm rot="16200000">
          <a:off x="4755284" y="1648025"/>
          <a:ext cx="433666" cy="26103"/>
        </a:xfrm>
        <a:custGeom>
          <a:avLst/>
          <a:gdLst/>
          <a:ahLst/>
          <a:cxnLst/>
          <a:rect l="0" t="0" r="0" b="0"/>
          <a:pathLst>
            <a:path>
              <a:moveTo>
                <a:pt x="0" y="13051"/>
              </a:moveTo>
              <a:lnTo>
                <a:pt x="433666" y="1305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1276" y="1650235"/>
        <a:ext cx="21683" cy="21683"/>
      </dsp:txXfrm>
    </dsp:sp>
    <dsp:sp modelId="{8A940206-434D-8841-846B-0D7AF4EF5129}">
      <dsp:nvSpPr>
        <dsp:cNvPr id="0" name=""/>
        <dsp:cNvSpPr/>
      </dsp:nvSpPr>
      <dsp:spPr>
        <a:xfrm>
          <a:off x="4251063" y="2135"/>
          <a:ext cx="1442108" cy="144210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MySQL</a:t>
          </a:r>
        </a:p>
      </dsp:txBody>
      <dsp:txXfrm>
        <a:off x="4462255" y="213327"/>
        <a:ext cx="1019724" cy="1019724"/>
      </dsp:txXfrm>
    </dsp:sp>
    <dsp:sp modelId="{0DCA4DB3-B9F4-E144-BE71-8C6FBF8056C2}">
      <dsp:nvSpPr>
        <dsp:cNvPr id="0" name=""/>
        <dsp:cNvSpPr/>
      </dsp:nvSpPr>
      <dsp:spPr>
        <a:xfrm>
          <a:off x="5693172" y="2585912"/>
          <a:ext cx="433666" cy="26103"/>
        </a:xfrm>
        <a:custGeom>
          <a:avLst/>
          <a:gdLst/>
          <a:ahLst/>
          <a:cxnLst/>
          <a:rect l="0" t="0" r="0" b="0"/>
          <a:pathLst>
            <a:path>
              <a:moveTo>
                <a:pt x="0" y="13051"/>
              </a:moveTo>
              <a:lnTo>
                <a:pt x="433666" y="1305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99163" y="2588122"/>
        <a:ext cx="21683" cy="21683"/>
      </dsp:txXfrm>
    </dsp:sp>
    <dsp:sp modelId="{7CEB9D53-62D2-D640-9449-60F967896D65}">
      <dsp:nvSpPr>
        <dsp:cNvPr id="0" name=""/>
        <dsp:cNvSpPr/>
      </dsp:nvSpPr>
      <dsp:spPr>
        <a:xfrm>
          <a:off x="6126838" y="1877910"/>
          <a:ext cx="1442108" cy="144210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ML</a:t>
          </a:r>
        </a:p>
      </dsp:txBody>
      <dsp:txXfrm>
        <a:off x="6338030" y="2089102"/>
        <a:ext cx="1019724" cy="1019724"/>
      </dsp:txXfrm>
    </dsp:sp>
    <dsp:sp modelId="{1AD4BC3E-11FE-5545-8335-C730EDEA7EBD}">
      <dsp:nvSpPr>
        <dsp:cNvPr id="0" name=""/>
        <dsp:cNvSpPr/>
      </dsp:nvSpPr>
      <dsp:spPr>
        <a:xfrm rot="5400000">
          <a:off x="4755284" y="3523800"/>
          <a:ext cx="433666" cy="26103"/>
        </a:xfrm>
        <a:custGeom>
          <a:avLst/>
          <a:gdLst/>
          <a:ahLst/>
          <a:cxnLst/>
          <a:rect l="0" t="0" r="0" b="0"/>
          <a:pathLst>
            <a:path>
              <a:moveTo>
                <a:pt x="0" y="13051"/>
              </a:moveTo>
              <a:lnTo>
                <a:pt x="433666" y="1305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961276" y="3526010"/>
        <a:ext cx="21683" cy="21683"/>
      </dsp:txXfrm>
    </dsp:sp>
    <dsp:sp modelId="{078215FF-F66A-6247-ABBD-C28D4B3BCF47}">
      <dsp:nvSpPr>
        <dsp:cNvPr id="0" name=""/>
        <dsp:cNvSpPr/>
      </dsp:nvSpPr>
      <dsp:spPr>
        <a:xfrm>
          <a:off x="4251063" y="3753685"/>
          <a:ext cx="1442108" cy="144210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API</a:t>
          </a:r>
        </a:p>
      </dsp:txBody>
      <dsp:txXfrm>
        <a:off x="4462255" y="3964877"/>
        <a:ext cx="1019724" cy="1019724"/>
      </dsp:txXfrm>
    </dsp:sp>
    <dsp:sp modelId="{57AB21E5-E44B-264D-881C-ECBFD3994541}">
      <dsp:nvSpPr>
        <dsp:cNvPr id="0" name=""/>
        <dsp:cNvSpPr/>
      </dsp:nvSpPr>
      <dsp:spPr>
        <a:xfrm rot="10800000">
          <a:off x="3817397" y="2585912"/>
          <a:ext cx="433666" cy="26103"/>
        </a:xfrm>
        <a:custGeom>
          <a:avLst/>
          <a:gdLst/>
          <a:ahLst/>
          <a:cxnLst/>
          <a:rect l="0" t="0" r="0" b="0"/>
          <a:pathLst>
            <a:path>
              <a:moveTo>
                <a:pt x="0" y="13051"/>
              </a:moveTo>
              <a:lnTo>
                <a:pt x="433666" y="1305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023388" y="2588122"/>
        <a:ext cx="21683" cy="21683"/>
      </dsp:txXfrm>
    </dsp:sp>
    <dsp:sp modelId="{D09E5F60-38BD-D74F-AE3A-AFD79E06DE2E}">
      <dsp:nvSpPr>
        <dsp:cNvPr id="0" name=""/>
        <dsp:cNvSpPr/>
      </dsp:nvSpPr>
      <dsp:spPr>
        <a:xfrm>
          <a:off x="2375288" y="1877910"/>
          <a:ext cx="1442108" cy="1442108"/>
        </a:xfrm>
        <a:prstGeom prst="ellipse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UI</a:t>
          </a:r>
        </a:p>
      </dsp:txBody>
      <dsp:txXfrm>
        <a:off x="2586480" y="2089102"/>
        <a:ext cx="1019724" cy="1019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1B39623B-17DD-DB43-BC8A-A60EEDA53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37038F72-DEB9-C442-9B6B-C42D8939B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5650"/>
            <a:ext cx="2708275" cy="9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7330" y="2590800"/>
            <a:ext cx="9347200" cy="83820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2544930" y="3644975"/>
            <a:ext cx="7112000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5D195-8BD8-6841-96D8-C5A6B1A68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28042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97359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BAD3028E-DDC1-6C4F-B2DE-474DBCDD8F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FFD0E894-C78A-5D48-8A8D-3D4956BAEF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31EAC-A8C1-4342-B34F-4F4F4B45F3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664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494254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49425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13A803EF-54F4-FA43-B1D4-90D148C7C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5F1A6A8F-40FB-3B49-A5BB-EBDE351113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31064-5813-3F49-8865-D0AA7E018F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91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901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901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E587F614-F1E7-8C49-91CB-11689C60B7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A63E1CDA-A942-9A42-9D4E-D0C9EDE0F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98EB49-406D-8E40-B1AC-6382F4EA8D1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43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347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347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287E9CD8-D668-F14A-B308-E5CFC83B7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01E7629-6360-104D-A699-A5886D5F0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4C1B4-002A-E844-AC25-51A0D8FE05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78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CED8FEBC-BE55-FE47-BBC6-2793500ED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9C588C3-646A-FF4B-87BD-1787AD3B4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8825"/>
            <a:ext cx="270827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27330" y="2590800"/>
            <a:ext cx="9347200" cy="838200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2544930" y="3644975"/>
            <a:ext cx="7112000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400">
                <a:solidFill>
                  <a:srgbClr val="FF0000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6AE5A-1C8D-AD48-AE82-ECB5B0C71B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50326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der Tit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109A02EC-5037-4C44-BDA0-DF0FAA113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28654FC-79B1-2449-888B-C9B1E76C9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6">
            <a:extLst/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77345" y="4405848"/>
            <a:ext cx="5358811" cy="4176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12" name="Rectangle 2">
            <a:extLst/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82015" y="3777516"/>
            <a:ext cx="6632165" cy="609600"/>
          </a:xfrm>
          <a:prstGeom prst="rect">
            <a:avLst/>
          </a:prstGeom>
        </p:spPr>
        <p:txBody>
          <a:bodyPr/>
          <a:lstStyle>
            <a:lvl1pPr algn="l">
              <a:defRPr sz="3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93412-CA21-E744-848E-3FE9C4D3D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1A5AC-8298-744A-B45E-2658431C2C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6AD76-D54D-B140-87A1-CCE5B27C45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472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der Titl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E84315FC-6DF0-6044-BCAE-3D27CB3A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8C6D4A66-580D-3F44-AD12-52014A5D1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731963"/>
            <a:ext cx="12195176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43AEB36B-1788-2249-B310-0B135F99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6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4723652" y="2714208"/>
            <a:ext cx="5358811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9730" y="2714208"/>
            <a:ext cx="3808955" cy="883920"/>
          </a:xfrm>
          <a:prstGeom prst="rect">
            <a:avLst/>
          </a:prstGeom>
        </p:spPr>
        <p:txBody>
          <a:bodyPr/>
          <a:lstStyle>
            <a:lvl1pPr algn="l">
              <a:defRPr sz="3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A8325E5-2F50-CC49-BB43-EB567C78AB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A1A4A63-EA27-FB41-ABFA-006BA5324B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1EAA67-02FA-2A49-BF71-055E318DD82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40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486F3DC0-C5EC-F849-919D-0C59D0C52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DACBCA4-1646-BE48-9344-AA9551AFA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1723" y="542365"/>
            <a:ext cx="8511936" cy="59794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75727" y="1333500"/>
            <a:ext cx="7957932" cy="397002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 sz="18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F1A3D0F-01BD-D54D-B395-4280E3E5B6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9F8AA0E-98AF-A34E-9B22-E9A64A43A7B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24A90-440F-EA40-9099-17C9D60B96A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808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grey without 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8CF1860-0E3B-904B-A6FC-43A34601E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2E6D4E6-4F73-4E47-A995-E22605C5F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1723" y="542365"/>
            <a:ext cx="8511936" cy="59794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75727" y="1333500"/>
            <a:ext cx="7957932" cy="397002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 sz="18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BA2475C2-AFD0-B447-9572-9F246BD602D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22D347B-18D1-464F-AE26-49FD515204C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1B8B23-F976-B344-B2FA-C390B554C39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090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mal Page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00F8E54D-5C32-9148-8603-BC86A0F79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F509EB1-112F-1A47-A404-A65570EA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723" y="451284"/>
            <a:ext cx="8515905" cy="577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975727" y="1333500"/>
            <a:ext cx="7961901" cy="426720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F7E1F-201E-3B42-B993-48401CE9CAC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B0ED3-1E73-C44B-B84E-416D297268D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85F4C2F-091C-7043-BE2D-07CF67F1AC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1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der Title 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512106E3-7B69-364A-BF32-CCB9D5139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731963"/>
            <a:ext cx="12195176" cy="338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16125090-C9CC-7E43-A946-5E799A5C9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6291263"/>
            <a:ext cx="10556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F0E3B2-0C3F-CA4E-BF62-12FEFD318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91250"/>
            <a:ext cx="622300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defRPr/>
            </a:pPr>
            <a:endParaRPr lang="en-US" altLang="en-US" sz="2800" b="1">
              <a:latin typeface="Arial" panose="020B0604020202020204" pitchFamily="34" charset="0"/>
            </a:endParaRPr>
          </a:p>
        </p:txBody>
      </p:sp>
      <p:sp>
        <p:nvSpPr>
          <p:cNvPr id="35856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4723652" y="2714208"/>
            <a:ext cx="5358811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76229" y="2714208"/>
            <a:ext cx="3760082" cy="883920"/>
          </a:xfrm>
          <a:prstGeom prst="rect">
            <a:avLst/>
          </a:prstGeom>
        </p:spPr>
        <p:txBody>
          <a:bodyPr/>
          <a:lstStyle>
            <a:lvl1pPr algn="l">
              <a:defRPr sz="30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4839C467-3AEF-C746-8EA1-533895E03E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03B96E-918B-6D47-BC35-B4D9078C5D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73833A-A440-3C4F-8067-9AB28C3892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91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mal Page_grey without 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9E0EB8CA-2FE2-E94B-9E8C-D421885A0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CDB07434-2C12-B94E-AB7F-107A2A406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723" y="451284"/>
            <a:ext cx="8515905" cy="577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975727" y="1333500"/>
            <a:ext cx="7961901" cy="426720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8665E-7009-F247-ADF9-652AFC37856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06157-4437-6B45-9958-FBE9D40BD8B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C76E195-6694-AD4F-8C3B-2647C6B88A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398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D35C69AF-30FA-3E41-AE2C-48C7E6408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474D791-3834-274D-ACC5-4354FE841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530665-4E80-974E-B0CB-81AAEA5EF0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6B2B2E-6A2A-4140-8A10-336A43E08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ADB70-F659-674B-8BD3-051D095068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083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89C8F278-5E87-C54D-AA59-8551715FF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AF40EEF-EF1B-4040-9FE0-598337944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54891A63-F773-3040-BD5A-B8884EAC2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407574B-F9B2-7741-8B7A-8E45F24E79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894281C-BADC-194D-B163-248959C99F3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04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C849F780-8AEC-704F-93A3-B40FBF17B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82C682-E717-0C4E-ACC9-C3A5877B8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8F934A1A-4B7D-144A-A200-6186B92F3C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ED76246-6056-174D-8A8F-7F006D572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4CF8304-6F67-F040-B5AB-1BD8F0F187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81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2B77A80-6E13-6B4F-AC29-2FAB99DF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6106673-07EC-FE40-B931-7AA147372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893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2BAD3-C252-2544-A6D2-91A70C6641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89926-EC86-3642-AC51-A654A7146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FA93099-7D98-2445-9DFA-6AB6B913F2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B9190D4-821B-E84A-A813-B69AAFDB4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14864345-AE13-5244-B23D-B02D84916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51831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51831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30AE-35C1-524D-9A93-EE4EA5C380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46C13-DFA5-1A4E-BEAF-4F7144703D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809CFDF-B74B-5D49-819E-735599809A4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599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156FEFBC-F285-B246-8ACC-32478CA85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31090B5-2164-EC40-AB5C-2C6FAB3CE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2012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2012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350F160A-EF89-2A40-B5E4-021365A131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DE38AEF-77F9-8B4A-8DF6-1A0795F4AF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0A8089-ED74-7B4A-8591-BBE3DB069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3533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ED615D64-710E-0846-8260-8EA5F8D04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158DD598-3BE7-8348-88E2-97FDDB2C6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24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244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2A822566-5C2A-B64A-9F89-0D2FD5BFC9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D0E8AD65-717A-994C-A28B-75AF0B07FC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7ADF3D1-A2A7-6D46-8ED4-DC55D255E3F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Divder Title 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78A0B2B5-08FE-2746-8E96-1E85EC2E6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C02E6E2-7113-6C43-98D8-780B1162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6" name="Rectangle 16"/>
          <p:cNvSpPr>
            <a:spLocks noGrp="1" noChangeArrowheads="1"/>
          </p:cNvSpPr>
          <p:nvPr>
            <p:ph type="subTitle" idx="1"/>
          </p:nvPr>
        </p:nvSpPr>
        <p:spPr>
          <a:xfrm>
            <a:off x="877345" y="4405848"/>
            <a:ext cx="5358811" cy="4176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marL="0" indent="0" algn="l">
              <a:buFont typeface="Wingdings" panose="05000000000000000000" pitchFamily="2" charset="2"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subtitle style</a:t>
            </a:r>
            <a:endParaRPr lang="en-GB" altLang="en-US" noProof="0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82015" y="3777516"/>
            <a:ext cx="6632165" cy="609600"/>
          </a:xfrm>
          <a:prstGeom prst="rect">
            <a:avLst/>
          </a:prstGeom>
        </p:spPr>
        <p:txBody>
          <a:bodyPr/>
          <a:lstStyle>
            <a:lvl1pPr algn="l">
              <a:defRPr sz="3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altLang="en-US" noProof="0"/>
              <a:t>Click to edit Master title style</a:t>
            </a:r>
            <a:endParaRPr lang="en-GB" alt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FD57E-6006-3640-86F8-5C1FCE7CD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F4261-BCD7-844A-9312-6E0A6557D2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23E45-E3A5-F24E-975F-CF7C433CE1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61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46746B8-BD87-2744-8424-6E4E5C17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9C013B67-EA1F-4C48-A06C-418E37A90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1723" y="542365"/>
            <a:ext cx="8511936" cy="59794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75727" y="1333500"/>
            <a:ext cx="7957932" cy="397002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 sz="18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C4DC9537-EAD7-1848-9383-36EBF18A83B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A3DB370-78A0-1F4E-BE6C-A53FDC914A2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B839F-3820-8A4C-B2FA-D24A7C3216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9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_white without 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278C6639-6FF7-1149-85DB-19627CA2B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21723" y="542365"/>
            <a:ext cx="8511936" cy="597946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975727" y="1333500"/>
            <a:ext cx="7957932" cy="397002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 sz="18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8E48C572-A272-C942-9FB9-C83F059B1B4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6E40A06-CFDF-E840-9100-960023B665D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3289E-9182-F84A-898C-2C1B2FB40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64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 P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21723" y="451284"/>
            <a:ext cx="8515905" cy="577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975727" y="1333500"/>
            <a:ext cx="7961901" cy="426720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85E5C1E8-ED6C-CE43-940E-ACED349FC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3CFE9605-EF12-DD4A-B777-8CAD25DFC4E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7677AD-EAC0-1D47-A161-9F0EB297CE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mal Page_white without sp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F12385C-1D13-9D40-AD02-64E507489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21723" y="451284"/>
            <a:ext cx="8515905" cy="5778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975727" y="1333500"/>
            <a:ext cx="7961901" cy="4267200"/>
          </a:xfrm>
          <a:prstGeom prst="rect">
            <a:avLst/>
          </a:prstGeom>
        </p:spPr>
        <p:txBody>
          <a:bodyPr/>
          <a:lstStyle>
            <a:lvl1pPr>
              <a:buFont typeface="+mj-lt"/>
              <a:buAutoNum type="arabicPeriod"/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36C410A-CDB9-5845-AFF0-9653D2038C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4035E5A-B962-2A4A-87F8-08D5453DA8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59EC31-3A7D-7642-AECE-1AD7998D28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4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2F4B4353-5D0E-CA46-9E1C-2C2046427C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90F51CE-2A3C-2D45-B989-7CF442F121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D1BCDB-85C7-2348-8ED2-E24E74C4E3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0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04F002C-19D5-7C41-9FD3-AFC711E281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AD86C83-D007-9D47-B4C6-E9F5BD22F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D1BD8-FBFE-8A41-B0FD-5E8170D4D8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57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520C0FBF-8F8B-6348-8DDB-7541A8A902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7237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273E3-1402-4B9C-9D59-CA2C16F58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817100" y="6291263"/>
            <a:ext cx="1654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Private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64F51A-6968-4AFA-95C5-E83FB101C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2250" y="6291263"/>
            <a:ext cx="392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E5427C1-86BA-474F-971C-209B615F4B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029" name="Picture 2">
            <a:extLst>
              <a:ext uri="{FF2B5EF4-FFF2-40B4-BE49-F238E27FC236}">
                <a16:creationId xmlns:a16="http://schemas.microsoft.com/office/drawing/2014/main" id="{27ED6F7B-7AF2-F441-A8F3-1FF5B419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6291263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93" r:id="rId1"/>
    <p:sldLayoutId id="2147484194" r:id="rId2"/>
    <p:sldLayoutId id="2147484195" r:id="rId3"/>
    <p:sldLayoutId id="2147484196" r:id="rId4"/>
    <p:sldLayoutId id="2147484197" r:id="rId5"/>
    <p:sldLayoutId id="2147484185" r:id="rId6"/>
    <p:sldLayoutId id="2147484198" r:id="rId7"/>
    <p:sldLayoutId id="2147484187" r:id="rId8"/>
    <p:sldLayoutId id="2147484188" r:id="rId9"/>
    <p:sldLayoutId id="2147484189" r:id="rId10"/>
    <p:sldLayoutId id="2147484190" r:id="rId11"/>
    <p:sldLayoutId id="2147484191" r:id="rId12"/>
    <p:sldLayoutId id="2147484192" r:id="rId13"/>
    <p:sldLayoutId id="2147484199" r:id="rId14"/>
    <p:sldLayoutId id="2147484200" r:id="rId15"/>
    <p:sldLayoutId id="2147484201" r:id="rId16"/>
    <p:sldLayoutId id="2147484202" r:id="rId17"/>
    <p:sldLayoutId id="2147484203" r:id="rId18"/>
    <p:sldLayoutId id="2147484204" r:id="rId19"/>
    <p:sldLayoutId id="2147484205" r:id="rId20"/>
    <p:sldLayoutId id="2147484206" r:id="rId21"/>
    <p:sldLayoutId id="2147484207" r:id="rId22"/>
    <p:sldLayoutId id="2147484208" r:id="rId23"/>
    <p:sldLayoutId id="2147484209" r:id="rId24"/>
    <p:sldLayoutId id="2147484210" r:id="rId25"/>
    <p:sldLayoutId id="2147484211" r:id="rId26"/>
    <p:sldLayoutId id="2147484212" r:id="rId2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D0465-9CF4-154F-8E5D-307697049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MAILX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6BDF8-771E-1D42-8565-AD5F5DC59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36E36-C2BD-7845-8535-2C2A58981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85"/>
          <a:stretch/>
        </p:blipFill>
        <p:spPr>
          <a:xfrm>
            <a:off x="-1" y="4287186"/>
            <a:ext cx="12260656" cy="256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7647-9DEB-5943-A210-745F081BE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9B5A6-836D-9546-AAD7-A075D468322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z="2400" dirty="0"/>
              <a:t>Extracting the raw files(emails) and storing that in DB.</a:t>
            </a:r>
          </a:p>
          <a:p>
            <a:r>
              <a:rPr lang="en-US" sz="2400" dirty="0"/>
              <a:t>Created a machine learning model, that predict the category(nature of email) for each email.</a:t>
            </a:r>
          </a:p>
          <a:p>
            <a:r>
              <a:rPr lang="en-US" sz="2400" dirty="0"/>
              <a:t>Developed the Single page UI Application to see the processed email report using Angular4. </a:t>
            </a:r>
          </a:p>
          <a:p>
            <a:r>
              <a:rPr lang="en-US" sz="2400" dirty="0"/>
              <a:t>Used CountVectorizer and TfidTransformer model to train the model.</a:t>
            </a:r>
          </a:p>
          <a:p>
            <a:r>
              <a:rPr lang="en-US" sz="2400" dirty="0"/>
              <a:t>User can add labels(Metadata) to any emails and later model will get retrain basic of that.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6159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1D2B-B5B9-5342-A5C4-ABE5202EA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F6934-C896-4345-8191-C063EFD999B9}"/>
              </a:ext>
            </a:extLst>
          </p:cNvPr>
          <p:cNvSpPr/>
          <p:nvPr/>
        </p:nvSpPr>
        <p:spPr bwMode="auto">
          <a:xfrm>
            <a:off x="1058091" y="1345474"/>
            <a:ext cx="2351315" cy="112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FA08CBC-8BC6-514D-A2CC-CD1A39943B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425160"/>
              </p:ext>
            </p:extLst>
          </p:nvPr>
        </p:nvGraphicFramePr>
        <p:xfrm>
          <a:off x="2090057" y="1214845"/>
          <a:ext cx="7341326" cy="4502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3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A5882-E04B-BB4A-A905-14AB8611B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Application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C10C05-C73C-3E48-A9C1-D38EAF67450D}"/>
              </a:ext>
            </a:extLst>
          </p:cNvPr>
          <p:cNvGraphicFramePr>
            <a:graphicFrameLocks noGrp="1"/>
          </p:cNvGraphicFramePr>
          <p:nvPr>
            <p:ph idx="12"/>
            <p:extLst>
              <p:ext uri="{D42A27DB-BD31-4B8C-83A1-F6EECF244321}">
                <p14:modId xmlns:p14="http://schemas.microsoft.com/office/powerpoint/2010/main" val="843957277"/>
              </p:ext>
            </p:extLst>
          </p:nvPr>
        </p:nvGraphicFramePr>
        <p:xfrm>
          <a:off x="976313" y="1333499"/>
          <a:ext cx="9944236" cy="5197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5761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9403-B222-DD40-A0FA-9205F17F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application screenshot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C7E543-42FD-794B-8C52-7C28B89B9C2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4" y="1029134"/>
            <a:ext cx="3931616" cy="221045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C1A07-508A-7B4A-BE47-6014568F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25" y="1029134"/>
            <a:ext cx="3984172" cy="22400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F2A7A8-F8E8-1A48-9C5E-64999285C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5" y="3506462"/>
            <a:ext cx="4805136" cy="2701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11B607-F57B-C841-8F98-1E9233834F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588" y="3379721"/>
            <a:ext cx="5030567" cy="282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13FE-058E-8641-B459-8059C56A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5673-C00F-9E40-8995-0FB730218B8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sz="2400" dirty="0"/>
              <a:t>Test the model me high volume of data(emails)</a:t>
            </a:r>
          </a:p>
          <a:p>
            <a:r>
              <a:rPr lang="en-US" sz="2400" dirty="0"/>
              <a:t>Enhance the model to get more dynamic categories.</a:t>
            </a:r>
          </a:p>
          <a:p>
            <a:r>
              <a:rPr lang="en-US" sz="2400" dirty="0"/>
              <a:t>Create a backend jobs to train the model based on user added/updated categories.</a:t>
            </a:r>
          </a:p>
          <a:p>
            <a:r>
              <a:rPr lang="en-US" sz="2400" dirty="0"/>
              <a:t>Upgrade the UI for more user friendly.</a:t>
            </a:r>
          </a:p>
          <a:p>
            <a:r>
              <a:rPr lang="en-US" sz="2400" dirty="0"/>
              <a:t>Add the test plan to test functionality and performance of the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2245114077"/>
      </p:ext>
    </p:extLst>
  </p:cSld>
  <p:clrMapOvr>
    <a:masterClrMapping/>
  </p:clrMapOvr>
</p:sld>
</file>

<file path=ppt/theme/theme1.xml><?xml version="1.0" encoding="utf-8"?>
<a:theme xmlns:a="http://schemas.openxmlformats.org/drawingml/2006/main" name="DBS Standard">
  <a:themeElements>
    <a:clrScheme name="DBS Template 0107_1">
      <a:dk1>
        <a:srgbClr val="000000"/>
      </a:dk1>
      <a:lt1>
        <a:srgbClr val="FFFFFF"/>
      </a:lt1>
      <a:dk2>
        <a:srgbClr val="969696"/>
      </a:dk2>
      <a:lt2>
        <a:srgbClr val="E6E6E6"/>
      </a:lt2>
      <a:accent1>
        <a:srgbClr val="CC0000"/>
      </a:accent1>
      <a:accent2>
        <a:srgbClr val="EB9A00"/>
      </a:accent2>
      <a:accent3>
        <a:srgbClr val="FF8A44"/>
      </a:accent3>
      <a:accent4>
        <a:srgbClr val="FF6042"/>
      </a:accent4>
      <a:accent5>
        <a:srgbClr val="FD3866"/>
      </a:accent5>
      <a:accent6>
        <a:srgbClr val="DBAAAA"/>
      </a:accent6>
      <a:hlink>
        <a:srgbClr val="969696"/>
      </a:hlink>
      <a:folHlink>
        <a:srgbClr val="E6E6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BS PPT template 020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S PPT template 020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BS PPT template 020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S PPT template 020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S PPT template 020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S PPT template 020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BS PPT template 020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BS Standard" id="{BE081812-9B53-C945-950B-79A465AB8706}" vid="{5F90A8A9-6C26-B145-964B-1F8F3363230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DBS Standard</Template>
  <TotalTime>75</TotalTime>
  <Words>170</Words>
  <Application>Microsoft Macintosh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Wingdings</vt:lpstr>
      <vt:lpstr>DBS Standard</vt:lpstr>
      <vt:lpstr>MAILX</vt:lpstr>
      <vt:lpstr>Solution Description</vt:lpstr>
      <vt:lpstr>Solution Architecture</vt:lpstr>
      <vt:lpstr>High Level Application Architecture</vt:lpstr>
      <vt:lpstr>Current application screenshot</vt:lpstr>
      <vt:lpstr>Future Enhancement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Name</dc:title>
  <dc:creator>Nikhil MAHEN</dc:creator>
  <cp:lastModifiedBy>Mrityunjay Ranjan</cp:lastModifiedBy>
  <cp:revision>9</cp:revision>
  <dcterms:created xsi:type="dcterms:W3CDTF">2019-06-21T10:01:36Z</dcterms:created>
  <dcterms:modified xsi:type="dcterms:W3CDTF">2019-06-22T10:41:14Z</dcterms:modified>
</cp:coreProperties>
</file>